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670550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9" d="100"/>
          <a:sy n="79" d="100"/>
        </p:scale>
        <p:origin x="2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12252AEC-0EC6-5E76-18E0-A97984F2D8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0987" y="2491971"/>
            <a:ext cx="5108575" cy="6472147"/>
          </a:xfrm>
        </p:spPr>
        <p:txBody>
          <a:bodyPr numCol="2" spcCol="252000">
            <a:normAutofit/>
          </a:bodyPr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283510" indent="0">
              <a:buNone/>
              <a:defRPr/>
            </a:lvl2pPr>
            <a:lvl3pPr marL="567019" indent="0">
              <a:buNone/>
              <a:defRPr/>
            </a:lvl3pPr>
            <a:lvl4pPr marL="850529" indent="0">
              <a:buNone/>
              <a:defRPr/>
            </a:lvl4pPr>
            <a:lvl5pPr marL="1134039" indent="0">
              <a:buNone/>
              <a:defRPr/>
            </a:lvl5pPr>
          </a:lstStyle>
          <a:p>
            <a:pPr lvl="0"/>
            <a:r>
              <a:rPr lang="pt-BR" dirty="0"/>
              <a:t>Clique para inserir o texto em 2 colunas</a:t>
            </a:r>
          </a:p>
        </p:txBody>
      </p:sp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B46D6458-99D7-63E6-830F-59171F0500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0987" y="1370714"/>
            <a:ext cx="5108575" cy="611971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283510" indent="0">
              <a:buNone/>
              <a:defRPr sz="1600" b="1">
                <a:solidFill>
                  <a:srgbClr val="002060"/>
                </a:solidFill>
              </a:defRPr>
            </a:lvl2pPr>
            <a:lvl3pPr marL="567019" indent="0">
              <a:buNone/>
              <a:defRPr sz="1400" b="1">
                <a:solidFill>
                  <a:srgbClr val="002060"/>
                </a:solidFill>
              </a:defRPr>
            </a:lvl3pPr>
            <a:lvl4pPr marL="850529" indent="0">
              <a:buNone/>
              <a:defRPr sz="1200" b="1"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 título</a:t>
            </a:r>
            <a:br>
              <a:rPr lang="pt-BR" dirty="0"/>
            </a:br>
            <a:endParaRPr lang="pt-BR" dirty="0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2B7BBC39-CC2C-A135-BE1E-56E8002B2B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0987" y="1981902"/>
            <a:ext cx="5108575" cy="509587"/>
          </a:xfrm>
        </p:spPr>
        <p:txBody>
          <a:bodyPr/>
          <a:lstStyle>
            <a:lvl1pPr marL="0" indent="0">
              <a:buNone/>
              <a:defRPr>
                <a:solidFill>
                  <a:srgbClr val="002060"/>
                </a:solidFill>
              </a:defRPr>
            </a:lvl1pPr>
            <a:lvl2pPr marL="283510" indent="0">
              <a:buNone/>
              <a:defRPr>
                <a:solidFill>
                  <a:srgbClr val="002060"/>
                </a:solidFill>
              </a:defRPr>
            </a:lvl2pPr>
            <a:lvl3pPr marL="567019" indent="0">
              <a:buNone/>
              <a:defRPr>
                <a:solidFill>
                  <a:srgbClr val="002060"/>
                </a:solidFill>
              </a:defRPr>
            </a:lvl3pPr>
            <a:lvl4pPr marL="850529" indent="0">
              <a:buNone/>
              <a:defRPr>
                <a:solidFill>
                  <a:srgbClr val="002060"/>
                </a:solidFill>
              </a:defRPr>
            </a:lvl4pPr>
            <a:lvl5pPr marL="1134039" indent="0">
              <a:buNone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os autores e instituições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13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972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57988" y="536700"/>
            <a:ext cx="1222712" cy="85428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851" y="536700"/>
            <a:ext cx="3597255" cy="85428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7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87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97" y="2513159"/>
            <a:ext cx="4890849" cy="4193259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97" y="6746088"/>
            <a:ext cx="4890849" cy="2205136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/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967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850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0716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341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536702"/>
            <a:ext cx="4890849" cy="1948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90" y="2471154"/>
            <a:ext cx="2398908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590" y="3682228"/>
            <a:ext cx="2398908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716" y="2471154"/>
            <a:ext cx="2410722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70716" y="3682228"/>
            <a:ext cx="2410722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627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337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97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722" y="1451426"/>
            <a:ext cx="2870716" cy="716377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995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10722" y="1451426"/>
            <a:ext cx="2870716" cy="7163777"/>
          </a:xfrm>
        </p:spPr>
        <p:txBody>
          <a:bodyPr anchor="t"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263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851" y="536702"/>
            <a:ext cx="489084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851" y="2683500"/>
            <a:ext cx="489084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850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8DBD-5019-2D49-B69F-8D35C6EE387F}" type="datetimeFigureOut">
              <a:rPr lang="pt-PT" smtClean="0"/>
              <a:t>28/04/25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8370" y="9343248"/>
            <a:ext cx="19138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04826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40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BC4C26-EB18-36DC-2A1A-7EA3687D96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987" y="2581914"/>
            <a:ext cx="5108575" cy="618733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FA40848-A93A-4D71-5DFF-BBB0FE8B93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0987" y="1460657"/>
            <a:ext cx="5108575" cy="611971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EF206A3-5BAC-960C-480D-05B9086659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0987" y="2071845"/>
            <a:ext cx="5108575" cy="509587"/>
          </a:xfrm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727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Rachel Leite</dc:creator>
  <cp:lastModifiedBy>Rachel Leite</cp:lastModifiedBy>
  <cp:revision>4</cp:revision>
  <dcterms:created xsi:type="dcterms:W3CDTF">2024-07-02T12:45:22Z</dcterms:created>
  <dcterms:modified xsi:type="dcterms:W3CDTF">2025-04-28T17:54:46Z</dcterms:modified>
</cp:coreProperties>
</file>